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sz="1200" lang="en"/>
              <a:t>ШАГ 1: </a:t>
            </a:r>
          </a:p>
          <a:p>
            <a:pPr rtl="0">
              <a:spcBef>
                <a:spcPts val="0"/>
              </a:spcBef>
              <a:buNone/>
            </a:pPr>
            <a:r>
              <a:rPr sz="1200" lang="en"/>
              <a:t>После входа в свой интернет-магазин на Электронной торговой площадке GLOUS, в верхней части экрана, на панели, выберите «ПАНЕЛЬ УПРАВЛЕНИЯ», затем «ИЗМЕНИТЬ ТОВАР», нажмите.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31" name="Shape 31"/>
          <p:cNvSpPr txBox="1"/>
          <p:nvPr/>
        </p:nvSpPr>
        <p:spPr>
          <a:xfrm>
            <a:off y="757450" x="457200"/>
            <a:ext cy="610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Поиск и внесение изменений в товар в индивидуальном Электронном магазине 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000000"/>
              </a:solidFill>
            </a:endParaRPr>
          </a:p>
        </p:txBody>
      </p:sp>
      <p:cxnSp>
        <p:nvCxnSpPr>
          <p:cNvPr id="32" name="Shape 32"/>
          <p:cNvCxnSpPr/>
          <p:nvPr/>
        </p:nvCxnSpPr>
        <p:spPr>
          <a:xfrm>
            <a:off y="748800" x="381000"/>
            <a:ext cy="0" cx="84423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33" name="Shape 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174774" x="2778900"/>
            <a:ext cy="2268400" cx="59078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" name="Shape 34"/>
          <p:cNvCxnSpPr/>
          <p:nvPr/>
        </p:nvCxnSpPr>
        <p:spPr>
          <a:xfrm>
            <a:off y="3068250" x="1640125"/>
            <a:ext cy="0" cx="10487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sz="1200" lang="en"/>
              <a:t>ШАГ 2: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У Вас появится страница с полями, заполнив которые Вы найдете свой товар. Это актуально, если у Вас уже выставлено много товаров. Необязательно заполнять все поля. Далее нажмите «НАЙТИ».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/>
              <a:t>Например: Если Вы знаете «КОД» (артикул), то достаточно будет ввести его, чтобы точно найти товар. Если Вы укажете только категорию, то найдете все Ваши товары в данной категории.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b="1"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40" name="Shape 40"/>
          <p:cNvSpPr txBox="1"/>
          <p:nvPr/>
        </p:nvSpPr>
        <p:spPr>
          <a:xfrm>
            <a:off y="757450" x="457200"/>
            <a:ext cy="610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Поиск и внесение изменений в товар в индивидуальном Электронном магазине 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000000"/>
              </a:solidFill>
            </a:endParaRPr>
          </a:p>
        </p:txBody>
      </p:sp>
      <p:cxnSp>
        <p:nvCxnSpPr>
          <p:cNvPr id="41" name="Shape 41"/>
          <p:cNvCxnSpPr/>
          <p:nvPr/>
        </p:nvCxnSpPr>
        <p:spPr>
          <a:xfrm>
            <a:off y="748800" x="381000"/>
            <a:ext cy="0" cx="84423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42" name="Shape 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3078025" x="1277875"/>
            <a:ext cy="1591124" cx="65882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" name="Shape 43"/>
          <p:cNvCxnSpPr/>
          <p:nvPr/>
        </p:nvCxnSpPr>
        <p:spPr>
          <a:xfrm flipH="1">
            <a:off y="2688900" x="2242575"/>
            <a:ext cy="1461599" cx="3458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44" name="Shape 44"/>
          <p:cNvCxnSpPr/>
          <p:nvPr/>
        </p:nvCxnSpPr>
        <p:spPr>
          <a:xfrm>
            <a:off y="2711225" x="2599650"/>
            <a:ext cy="1450500" cx="11156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sz="1200" lang="en"/>
              <a:t>ШАГ 4: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После того как Вы нашли нужный товар, Вы можете кликнуть на него и попадете на страницу «Управления товарами».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С данной страницей Вы уже знакомы.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rPr sz="1200" lang="en"/>
              <a:t>На ней Вы можете добавлять товары, вносить изменения в описание, количество, цену и т.д.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50" name="Shape 50"/>
          <p:cNvSpPr txBox="1"/>
          <p:nvPr/>
        </p:nvSpPr>
        <p:spPr>
          <a:xfrm>
            <a:off y="757450" x="457200"/>
            <a:ext cy="6108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Поиск и внесение изменений в товар в индивидуальном Электронном магазине </a:t>
            </a:r>
          </a:p>
          <a:p>
            <a:pPr algn="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000000"/>
              </a:solidFill>
            </a:endParaRPr>
          </a:p>
        </p:txBody>
      </p:sp>
      <p:cxnSp>
        <p:nvCxnSpPr>
          <p:cNvPr id="51" name="Shape 51"/>
          <p:cNvCxnSpPr/>
          <p:nvPr/>
        </p:nvCxnSpPr>
        <p:spPr>
          <a:xfrm>
            <a:off y="748800" x="381000"/>
            <a:ext cy="0" cx="84423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